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4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4" d="100"/>
          <a:sy n="114" d="100"/>
        </p:scale>
        <p:origin x="-918" y="-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57418045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" name="Shape 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" name="Shape 4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" name="Shape 5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 txBox="1">
            <a:spLocks noGrp="1"/>
          </p:cNvSpPr>
          <p:nvPr>
            <p:ph type="ctrTitle"/>
          </p:nvPr>
        </p:nvSpPr>
        <p:spPr>
          <a:xfrm>
            <a:off x="685800" y="2111123"/>
            <a:ext cx="7772400" cy="15464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subTitle" idx="1"/>
          </p:nvPr>
        </p:nvSpPr>
        <p:spPr>
          <a:xfrm>
            <a:off x="685800" y="3786737"/>
            <a:ext cx="7772400" cy="10463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x" type="tx">
  <p:cSld name="tx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marL="742950" indent="-285750" rtl="0">
              <a:defRPr/>
            </a:lvl2pPr>
            <a:lvl3pPr marL="1143000" indent="-228600" rtl="0">
              <a:defRPr/>
            </a:lvl3pPr>
            <a:lvl4pPr marL="1600200" indent="-228600"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ColTx" type="twoColTx">
  <p:cSld name="twoColTx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3994525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body" idx="2"/>
          </p:nvPr>
        </p:nvSpPr>
        <p:spPr>
          <a:xfrm>
            <a:off x="4692273" y="1600200"/>
            <a:ext cx="3994525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Only" type="titleOnly">
  <p:cSld name="titleOnl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_ONLY">
  <p:cSld name="CAPTION_ONLY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body" idx="1"/>
          </p:nvPr>
        </p:nvSpPr>
        <p:spPr>
          <a:xfrm>
            <a:off x="457200" y="5875078"/>
            <a:ext cx="8229600" cy="69269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1pPr>
            <a:lvl2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2pPr>
            <a:lvl3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3pPr>
            <a:lvl4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4pPr>
            <a:lvl5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5pPr>
            <a:lvl6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6pPr>
            <a:lvl7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7pPr>
            <a:lvl8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8pPr>
            <a:lvl9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342900" algn="l" rtl="0">
              <a:spcBef>
                <a:spcPts val="600"/>
              </a:spcBef>
              <a:buClr>
                <a:schemeClr val="dk1"/>
              </a:buClr>
              <a:buSzPct val="166666"/>
              <a:buFont typeface="Arial"/>
              <a:buChar char="•"/>
              <a:defRPr sz="3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indent="-285750" algn="l" rtl="0">
              <a:spcBef>
                <a:spcPts val="480"/>
              </a:spcBef>
              <a:buClr>
                <a:schemeClr val="dk1"/>
              </a:buClr>
              <a:buSzPct val="100000"/>
              <a:buFont typeface="Courier New"/>
              <a:buChar char="o"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indent="-228600" algn="l" rtl="0">
              <a:spcBef>
                <a:spcPts val="480"/>
              </a:spcBef>
              <a:buClr>
                <a:schemeClr val="dk1"/>
              </a:buClr>
              <a:buSzPct val="100000"/>
              <a:buFont typeface="Wingdings"/>
              <a:buChar char="§"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indent="-228600" algn="l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indent="-228600" algn="l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685799" y="600873"/>
            <a:ext cx="7772400" cy="15465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 sz="3600">
                <a:solidFill>
                  <a:srgbClr val="00FF00"/>
                </a:solidFill>
                <a:latin typeface="Actor"/>
                <a:ea typeface="Actor"/>
                <a:cs typeface="Actor"/>
                <a:sym typeface="Actor"/>
              </a:rPr>
              <a:t>Mi Vacation en Argentina</a:t>
            </a:r>
          </a:p>
        </p:txBody>
      </p:sp>
      <p:sp>
        <p:nvSpPr>
          <p:cNvPr id="24" name="Shape 24"/>
          <p:cNvSpPr txBox="1">
            <a:spLocks noGrp="1"/>
          </p:cNvSpPr>
          <p:nvPr>
            <p:ph type="subTitle" idx="1"/>
          </p:nvPr>
        </p:nvSpPr>
        <p:spPr>
          <a:xfrm>
            <a:off x="685799" y="5332387"/>
            <a:ext cx="7772400" cy="10464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>
              <a:buNone/>
            </a:pPr>
            <a:r>
              <a:rPr lang="en" sz="3600">
                <a:solidFill>
                  <a:srgbClr val="00FF00"/>
                </a:solidFill>
                <a:latin typeface="Actor"/>
                <a:ea typeface="Actor"/>
                <a:cs typeface="Actor"/>
                <a:sym typeface="Actor"/>
              </a:rPr>
              <a:t>By: Ron Bates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ctrTitle"/>
          </p:nvPr>
        </p:nvSpPr>
        <p:spPr>
          <a:xfrm>
            <a:off x="685800" y="2111123"/>
            <a:ext cx="7772400" cy="15465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subTitle" idx="1"/>
          </p:nvPr>
        </p:nvSpPr>
        <p:spPr>
          <a:xfrm>
            <a:off x="685800" y="3786737"/>
            <a:ext cx="7772400" cy="10464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/>
          </p:nvPr>
        </p:nvSpPr>
        <p:spPr>
          <a:xfrm>
            <a:off x="-227125" y="333612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            </a:t>
            </a:r>
            <a:r>
              <a:rPr lang="en">
                <a:solidFill>
                  <a:srgbClr val="FFFFFF"/>
                </a:solidFill>
              </a:rPr>
              <a:t>Dia Uno-Mi Hotel</a:t>
            </a:r>
          </a:p>
        </p:txBody>
      </p:sp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lvl="0" rtl="0">
              <a:lnSpc>
                <a:spcPct val="100000"/>
              </a:lnSpc>
              <a:buNone/>
            </a:pPr>
            <a:r>
              <a:rPr lang="en">
                <a:solidFill>
                  <a:srgbClr val="FFFFFF"/>
                </a:solidFill>
              </a:rPr>
              <a:t>Querido Max,</a:t>
            </a:r>
          </a:p>
          <a:p>
            <a:pPr marL="101600" lvl="0" indent="355600" rtl="0">
              <a:lnSpc>
                <a:spcPct val="100000"/>
              </a:lnSpc>
              <a:spcBef>
                <a:spcPts val="2400"/>
              </a:spcBef>
              <a:spcAft>
                <a:spcPts val="600"/>
              </a:spcAft>
              <a:buNone/>
            </a:pPr>
            <a:r>
              <a:rPr lang="en">
                <a:solidFill>
                  <a:srgbClr val="FFFFFF"/>
                </a:solidFill>
              </a:rPr>
              <a:t>Estoy en Palacio Duhau en Argentina.Mi Hotel es muy grande, y muy caro. Mi hotel es asombroso. La piscina es muy grande también. Hace buen tiempo y mucho calor. Mi balneario es el mejor hotel nunca!</a:t>
            </a:r>
          </a:p>
          <a:p>
            <a:pPr marL="101600" lvl="0" indent="0" rtl="0">
              <a:lnSpc>
                <a:spcPct val="100000"/>
              </a:lnSpc>
              <a:spcBef>
                <a:spcPts val="2400"/>
              </a:spcBef>
              <a:spcAft>
                <a:spcPts val="600"/>
              </a:spcAft>
              <a:buNone/>
            </a:pPr>
            <a:r>
              <a:rPr lang="en">
                <a:solidFill>
                  <a:srgbClr val="FFFFFF"/>
                </a:solidFill>
              </a:rPr>
              <a:t>Cariñosos Saludos, </a:t>
            </a:r>
          </a:p>
          <a:p>
            <a:pPr marL="0" lvl="0" indent="0" rtl="0">
              <a:lnSpc>
                <a:spcPct val="100000"/>
              </a:lnSpc>
              <a:spcBef>
                <a:spcPts val="2400"/>
              </a:spcBef>
              <a:spcAft>
                <a:spcPts val="600"/>
              </a:spcAft>
              <a:buNone/>
            </a:pPr>
            <a:r>
              <a:rPr lang="en">
                <a:solidFill>
                  <a:srgbClr val="FFFFFF"/>
                </a:solidFill>
              </a:rPr>
              <a:t>Ronan Bates</a:t>
            </a:r>
          </a:p>
          <a:p>
            <a:endParaRPr lang="en">
              <a:solidFill>
                <a:srgbClr val="FFFFFF"/>
              </a:solidFill>
            </a:endParaRPr>
          </a:p>
          <a:p>
            <a:pPr>
              <a:buNone/>
            </a:pPr>
            <a:r>
              <a:rPr lang="en"/>
              <a:t> 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 lvl="0" rtl="0">
              <a:buNone/>
            </a:pPr>
            <a:r>
              <a:rPr lang="en">
                <a:solidFill>
                  <a:srgbClr val="FFFFFF"/>
                </a:solidFill>
              </a:rPr>
              <a:t>Dia Dos-La Playa</a:t>
            </a:r>
          </a:p>
        </p:txBody>
      </p:sp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457200" y="15497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lvl="0" rtl="0">
              <a:buNone/>
            </a:pPr>
            <a:r>
              <a:rPr lang="en">
                <a:solidFill>
                  <a:srgbClr val="FFFFFF"/>
                </a:solidFill>
              </a:rPr>
              <a:t>Querido Max, </a:t>
            </a:r>
          </a:p>
          <a:p>
            <a:pPr lvl="0" indent="457200" rtl="0">
              <a:buNone/>
            </a:pPr>
            <a:r>
              <a:rPr lang="en">
                <a:solidFill>
                  <a:srgbClr val="FFFFFF"/>
                </a:solidFill>
              </a:rPr>
              <a:t>Hoy yo fuí a la playa. Yo tomé la traja de baño y toalla a la playa. Yo nadé en la mar y buceo. También yo practico la tabla hawaiana. Yo compréé el refresco a la bar.</a:t>
            </a:r>
          </a:p>
          <a:p>
            <a:endParaRPr lang="en">
              <a:solidFill>
                <a:srgbClr val="FFFFFF"/>
              </a:solidFill>
            </a:endParaRPr>
          </a:p>
          <a:p>
            <a:pPr marL="101600" lvl="0" indent="0" rtl="0">
              <a:spcBef>
                <a:spcPts val="2400"/>
              </a:spcBef>
              <a:spcAft>
                <a:spcPts val="600"/>
              </a:spcAft>
              <a:buClr>
                <a:srgbClr val="000000"/>
              </a:buClr>
              <a:buSzPct val="36666"/>
              <a:buFont typeface="Arial"/>
              <a:buNone/>
            </a:pPr>
            <a:r>
              <a:rPr lang="en">
                <a:solidFill>
                  <a:srgbClr val="FFFFFF"/>
                </a:solidFill>
              </a:rPr>
              <a:t> Cariñosos Saludos, </a:t>
            </a:r>
          </a:p>
          <a:p>
            <a:pPr lvl="0" rtl="0">
              <a:spcBef>
                <a:spcPts val="2400"/>
              </a:spcBef>
              <a:spcAft>
                <a:spcPts val="600"/>
              </a:spcAft>
              <a:buClr>
                <a:srgbClr val="000000"/>
              </a:buClr>
              <a:buSzPct val="36666"/>
              <a:buFont typeface="Arial"/>
              <a:buNone/>
            </a:pPr>
            <a:r>
              <a:rPr lang="en">
                <a:solidFill>
                  <a:srgbClr val="FFFFFF"/>
                </a:solidFill>
              </a:rPr>
              <a:t>Ronan Bates</a:t>
            </a:r>
          </a:p>
          <a:p>
            <a:endParaRPr lang="en">
              <a:solidFill>
                <a:srgbClr val="FFFFFF"/>
              </a:solidFill>
            </a:endParaRPr>
          </a:p>
          <a:p>
            <a:endParaRPr lang="en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FF"/>
        </a:solidFill>
        <a:effectLst/>
      </p:bgPr>
    </p:bg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>
            <a:spLocks noGrp="1"/>
          </p:cNvSpPr>
          <p:nvPr>
            <p:ph type="title"/>
          </p:nvPr>
        </p:nvSpPr>
        <p:spPr>
          <a:xfrm>
            <a:off x="1436925" y="2847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 lvl="0" rtl="0">
              <a:buNone/>
            </a:pPr>
            <a:r>
              <a:rPr lang="en">
                <a:solidFill>
                  <a:srgbClr val="FF9900"/>
                </a:solidFill>
              </a:rPr>
              <a:t>Dia Tres-La Resturante</a:t>
            </a:r>
          </a:p>
        </p:txBody>
      </p:sp>
      <p:sp>
        <p:nvSpPr>
          <p:cNvPr id="48" name="Shape 48"/>
          <p:cNvSpPr txBox="1">
            <a:spLocks noGrp="1"/>
          </p:cNvSpPr>
          <p:nvPr>
            <p:ph type="body" idx="1"/>
          </p:nvPr>
        </p:nvSpPr>
        <p:spPr>
          <a:xfrm>
            <a:off x="457199" y="1581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lvl="0" rtl="0">
              <a:buNone/>
            </a:pPr>
            <a:r>
              <a:rPr lang="en">
                <a:solidFill>
                  <a:srgbClr val="FF9900"/>
                </a:solidFill>
              </a:rPr>
              <a:t>Querido Max,</a:t>
            </a:r>
          </a:p>
          <a:p>
            <a:pPr lvl="0" indent="457200" rtl="0">
              <a:buNone/>
            </a:pPr>
            <a:r>
              <a:rPr lang="en">
                <a:solidFill>
                  <a:srgbClr val="FF9900"/>
                </a:solidFill>
              </a:rPr>
              <a:t>Hoy yo fuí a la restaurante Buller pub and brewery. Yo tiene filete y  cerveza no alcohólica. Yo fuí con mi familia. La camarera era muy agradable y muy gracioso. Yo deseé tú aquí.</a:t>
            </a:r>
          </a:p>
          <a:p>
            <a:endParaRPr lang="en">
              <a:solidFill>
                <a:srgbClr val="FF9900"/>
              </a:solidFill>
            </a:endParaRPr>
          </a:p>
          <a:p>
            <a:endParaRPr lang="en">
              <a:solidFill>
                <a:srgbClr val="FF9900"/>
              </a:solidFill>
            </a:endParaRPr>
          </a:p>
          <a:p>
            <a:pPr marL="101600" lvl="0" indent="0" rtl="0">
              <a:spcBef>
                <a:spcPts val="2400"/>
              </a:spcBef>
              <a:spcAft>
                <a:spcPts val="600"/>
              </a:spcAft>
              <a:buClr>
                <a:srgbClr val="000000"/>
              </a:buClr>
              <a:buSzPct val="36666"/>
              <a:buFont typeface="Arial"/>
              <a:buNone/>
            </a:pPr>
            <a:r>
              <a:rPr lang="en">
                <a:solidFill>
                  <a:srgbClr val="FF9900"/>
                </a:solidFill>
              </a:rPr>
              <a:t>Cariñosos Saludos, </a:t>
            </a:r>
          </a:p>
          <a:p>
            <a:pPr lvl="0" rtl="0">
              <a:spcBef>
                <a:spcPts val="2400"/>
              </a:spcBef>
              <a:spcAft>
                <a:spcPts val="600"/>
              </a:spcAft>
              <a:buClr>
                <a:srgbClr val="000000"/>
              </a:buClr>
              <a:buSzPct val="36666"/>
              <a:buFont typeface="Arial"/>
              <a:buNone/>
            </a:pPr>
            <a:r>
              <a:rPr lang="en">
                <a:solidFill>
                  <a:srgbClr val="FF9900"/>
                </a:solidFill>
              </a:rPr>
              <a:t>Ronan Bates</a:t>
            </a:r>
          </a:p>
          <a:p>
            <a:endParaRPr lang="en">
              <a:solidFill>
                <a:srgbClr val="FF9900"/>
              </a:solidFill>
            </a:endParaRP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       </a:t>
            </a:r>
            <a:r>
              <a:rPr lang="en">
                <a:solidFill>
                  <a:srgbClr val="FFFF00"/>
                </a:solidFill>
              </a:rPr>
              <a:t>Dia Cuatro- Excursionismé</a:t>
            </a:r>
          </a:p>
        </p:txBody>
      </p:sp>
      <p:sp>
        <p:nvSpPr>
          <p:cNvPr id="54" name="Shape 54"/>
          <p:cNvSpPr txBox="1">
            <a:spLocks noGrp="1"/>
          </p:cNvSpPr>
          <p:nvPr>
            <p:ph type="body" idx="1"/>
          </p:nvPr>
        </p:nvSpPr>
        <p:spPr>
          <a:xfrm>
            <a:off x="536300" y="1493925"/>
            <a:ext cx="78210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lvl="0" rtl="0">
              <a:buNone/>
            </a:pPr>
            <a:r>
              <a:rPr lang="en">
                <a:solidFill>
                  <a:srgbClr val="FFFF00"/>
                </a:solidFill>
              </a:rPr>
              <a:t>Querido Max,</a:t>
            </a:r>
          </a:p>
          <a:p>
            <a:pPr lvl="0" indent="457200" rtl="0">
              <a:buNone/>
            </a:pPr>
            <a:r>
              <a:rPr lang="en">
                <a:solidFill>
                  <a:srgbClr val="FFFF00"/>
                </a:solidFill>
              </a:rPr>
              <a:t>Hoy yo fuí excursionismé a la Calafate Adventure Tour con mi familia. Lo muy diversion. Nosostros subidaron muy alto. La mountaña que subimos era llamado Perito Moreno Glacier. </a:t>
            </a:r>
          </a:p>
          <a:p>
            <a:endParaRPr lang="en">
              <a:solidFill>
                <a:srgbClr val="FFFF00"/>
              </a:solidFill>
            </a:endParaRPr>
          </a:p>
          <a:p>
            <a:pPr marL="101600" lvl="0" indent="0" rtl="0">
              <a:spcBef>
                <a:spcPts val="2400"/>
              </a:spcBef>
              <a:spcAft>
                <a:spcPts val="600"/>
              </a:spcAft>
              <a:buClr>
                <a:srgbClr val="000000"/>
              </a:buClr>
              <a:buSzPct val="36666"/>
              <a:buFont typeface="Arial"/>
              <a:buNone/>
            </a:pPr>
            <a:r>
              <a:rPr lang="en">
                <a:solidFill>
                  <a:srgbClr val="FFFF00"/>
                </a:solidFill>
              </a:rPr>
              <a:t>Cariñosos Saludos, </a:t>
            </a:r>
          </a:p>
          <a:p>
            <a:pPr lvl="0" rtl="0">
              <a:spcBef>
                <a:spcPts val="2400"/>
              </a:spcBef>
              <a:spcAft>
                <a:spcPts val="600"/>
              </a:spcAft>
              <a:buClr>
                <a:srgbClr val="000000"/>
              </a:buClr>
              <a:buSzPct val="36666"/>
              <a:buFont typeface="Arial"/>
              <a:buNone/>
            </a:pPr>
            <a:r>
              <a:rPr lang="en">
                <a:solidFill>
                  <a:srgbClr val="FFFF00"/>
                </a:solidFill>
              </a:rPr>
              <a:t>Ronan Bates</a:t>
            </a:r>
          </a:p>
          <a:p>
            <a:endParaRPr lang="en">
              <a:solidFill>
                <a:srgbClr val="FFFF00"/>
              </a:solidFill>
            </a:endParaRPr>
          </a:p>
          <a:p>
            <a:pPr>
              <a:buNone/>
            </a:pPr>
            <a:r>
              <a:rPr lang="en"/>
              <a:t>                     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>
            <a:spLocks noGrp="1"/>
          </p:cNvSpPr>
          <p:nvPr>
            <p:ph type="title"/>
          </p:nvPr>
        </p:nvSpPr>
        <p:spPr>
          <a:xfrm>
            <a:off x="780400" y="2443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>
                <a:solidFill>
                  <a:srgbClr val="FFFFFF"/>
                </a:solidFill>
              </a:rPr>
              <a:t>Dia Cinco-Buceo</a:t>
            </a:r>
          </a:p>
        </p:txBody>
      </p:sp>
      <p:sp>
        <p:nvSpPr>
          <p:cNvPr id="60" name="Shape 6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lvl="0" rtl="0">
              <a:buNone/>
            </a:pPr>
            <a:r>
              <a:rPr lang="en">
                <a:solidFill>
                  <a:srgbClr val="FFFFFF"/>
                </a:solidFill>
              </a:rPr>
              <a:t>Querido Max,</a:t>
            </a:r>
          </a:p>
          <a:p>
            <a:pPr lvl="0" indent="457200" rtl="0">
              <a:buNone/>
            </a:pPr>
            <a:r>
              <a:rPr lang="en">
                <a:solidFill>
                  <a:srgbClr val="FFFFFF"/>
                </a:solidFill>
              </a:rPr>
              <a:t>Hoy yo fuí buceé. Lo llamado Scuba Duba. Yo fuí con mi familia. Nosotros sierraron muy pescado y muy langostas. Lo impresionante experiencia. Yo voluntad ser casa pronto. Adios!</a:t>
            </a:r>
          </a:p>
          <a:p>
            <a:endParaRPr lang="en">
              <a:solidFill>
                <a:srgbClr val="FFFFFF"/>
              </a:solidFill>
            </a:endParaRPr>
          </a:p>
          <a:p>
            <a:pPr lvl="0" indent="457200" rtl="0">
              <a:buNone/>
            </a:pPr>
            <a:r>
              <a:rPr lang="en">
                <a:solidFill>
                  <a:srgbClr val="FFFFFF"/>
                </a:solidFill>
              </a:rPr>
              <a:t>Cariñosos Saludos,</a:t>
            </a:r>
          </a:p>
          <a:p>
            <a:endParaRPr lang="en">
              <a:solidFill>
                <a:srgbClr val="FFFFFF"/>
              </a:solidFill>
            </a:endParaRPr>
          </a:p>
          <a:p>
            <a:pPr indent="457200">
              <a:buNone/>
            </a:pPr>
            <a:r>
              <a:rPr lang="en">
                <a:solidFill>
                  <a:srgbClr val="FFFFFF"/>
                </a:solidFill>
              </a:rPr>
              <a:t>Ronan Bates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258</Words>
  <Application>Microsoft Office PowerPoint</Application>
  <PresentationFormat>On-screen Show (4:3)</PresentationFormat>
  <Paragraphs>37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/>
      <vt:lpstr>Mi Vacation en Argentina</vt:lpstr>
      <vt:lpstr>PowerPoint Presentation</vt:lpstr>
      <vt:lpstr>            Dia Uno-Mi Hotel</vt:lpstr>
      <vt:lpstr>Dia Dos-La Playa</vt:lpstr>
      <vt:lpstr>Dia Tres-La Resturante</vt:lpstr>
      <vt:lpstr>       Dia Cuatro- Excursionismé</vt:lpstr>
      <vt:lpstr>Dia Cinco-Buceo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 Vacation en Argentina</dc:title>
  <dc:creator>The Boys</dc:creator>
  <cp:lastModifiedBy>Aidan</cp:lastModifiedBy>
  <cp:revision>2</cp:revision>
  <dcterms:modified xsi:type="dcterms:W3CDTF">2012-12-04T02:10:23Z</dcterms:modified>
</cp:coreProperties>
</file>